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10A02785-943F-4CF5-9829-359706286CEB}">
  <a:tblStyle styleId="{10A02785-943F-4CF5-9829-359706286CE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c311bdac_0_3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c311bdac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SERVICE BLUEPRINT</a:t>
            </a:r>
            <a:endParaRPr>
              <a:solidFill>
                <a:srgbClr val="8D86FC"/>
              </a:solidFill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395838" y="136434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{10A02785-943F-4CF5-9829-359706286CEB}</a:tableStyleId>
              </a:tblPr>
              <a:tblGrid>
                <a:gridCol w="1421325"/>
                <a:gridCol w="1421325"/>
                <a:gridCol w="1421325"/>
                <a:gridCol w="1421325"/>
                <a:gridCol w="1421325"/>
                <a:gridCol w="1421325"/>
                <a:gridCol w="1421325"/>
              </a:tblGrid>
              <a:tr h="559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AWARENESS BUILDING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SERVICE DELIVERY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RETENTION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18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Touchpoint 1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Touchpoint 2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Touchpoint </a:t>
                      </a: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3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Touchpoint </a:t>
                      </a: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4 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Touchpoint </a:t>
                      </a: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5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Touchpoint </a:t>
                      </a: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6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54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User Touchpoints</a:t>
                      </a:r>
                      <a:endParaRPr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54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Service Touchpoints</a:t>
                      </a:r>
                      <a:endParaRPr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54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External Actors</a:t>
                      </a:r>
                      <a:endParaRPr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