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0A02785-943F-4CF5-9829-359706286CEB}">
  <a:tblStyle styleId="{10A02785-943F-4CF5-9829-359706286C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c311bdac_0_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c311bda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SERVICE BLUEPRINT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395838" y="13643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{10A02785-943F-4CF5-9829-359706286CEB}</a:tableStyleId>
              </a:tblPr>
              <a:tblGrid>
                <a:gridCol w="1421325"/>
                <a:gridCol w="1421325"/>
                <a:gridCol w="1421325"/>
                <a:gridCol w="1421325"/>
                <a:gridCol w="1421325"/>
                <a:gridCol w="1421325"/>
                <a:gridCol w="1421325"/>
              </a:tblGrid>
              <a:tr h="55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AWARENESS BUILDING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SERVICE DELIVERY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RETENTION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18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Touchpoint 1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Touchpoint 2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Touchpoint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3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Touchpoint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4 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Touchpoint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5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Touchpoint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6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5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User Touchpoints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5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Service Touchpoints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5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External Actors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